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792" y="-22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22DF-F2B7-4569-99A6-74672E5845BF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D651-BB30-49EB-8C87-F6DE1D0508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473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22DF-F2B7-4569-99A6-74672E5845BF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D651-BB30-49EB-8C87-F6DE1D0508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09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22DF-F2B7-4569-99A6-74672E5845BF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D651-BB30-49EB-8C87-F6DE1D0508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785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22DF-F2B7-4569-99A6-74672E5845BF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D651-BB30-49EB-8C87-F6DE1D0508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72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22DF-F2B7-4569-99A6-74672E5845BF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D651-BB30-49EB-8C87-F6DE1D0508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159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22DF-F2B7-4569-99A6-74672E5845BF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D651-BB30-49EB-8C87-F6DE1D0508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56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22DF-F2B7-4569-99A6-74672E5845BF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D651-BB30-49EB-8C87-F6DE1D0508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050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22DF-F2B7-4569-99A6-74672E5845BF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D651-BB30-49EB-8C87-F6DE1D0508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206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22DF-F2B7-4569-99A6-74672E5845BF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D651-BB30-49EB-8C87-F6DE1D0508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06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22DF-F2B7-4569-99A6-74672E5845BF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D651-BB30-49EB-8C87-F6DE1D0508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019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22DF-F2B7-4569-99A6-74672E5845BF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D651-BB30-49EB-8C87-F6DE1D0508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3442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F22DF-F2B7-4569-99A6-74672E5845BF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3D651-BB30-49EB-8C87-F6DE1D0508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803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72" y="4507237"/>
            <a:ext cx="5904656" cy="4428491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72" y="47411"/>
            <a:ext cx="5904656" cy="442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175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72" y="197514"/>
            <a:ext cx="5832648" cy="4374486"/>
          </a:xfr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72" y="4644008"/>
            <a:ext cx="5832648" cy="4374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24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画面に合わせる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小国町商工会</dc:creator>
  <cp:lastModifiedBy>小国町商工会</cp:lastModifiedBy>
  <cp:revision>4</cp:revision>
  <dcterms:created xsi:type="dcterms:W3CDTF">2018-11-19T04:11:36Z</dcterms:created>
  <dcterms:modified xsi:type="dcterms:W3CDTF">2018-11-19T05:49:52Z</dcterms:modified>
</cp:coreProperties>
</file>